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Fredoka" charset="1" panose="02000000000000000000"/>
      <p:regular r:id="rId13"/>
    </p:embeddedFont>
    <p:embeddedFont>
      <p:font typeface="Arimo Bold" charset="1" panose="020B0704020202020204"/>
      <p:regular r:id="rId14"/>
    </p:embeddedFont>
    <p:embeddedFont>
      <p:font typeface="Arimo" charset="1" panose="020B0604020202020204"/>
      <p:regular r:id="rId15"/>
    </p:embeddedFont>
    <p:embeddedFont>
      <p:font typeface="Kurale" charset="1" panose="020B06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.jpeg" Type="http://schemas.openxmlformats.org/officeDocument/2006/relationships/image"/><Relationship Id="rId6" Target="../media/VAGYDkmNdkQ.mp4" Type="http://schemas.openxmlformats.org/officeDocument/2006/relationships/video"/><Relationship Id="rId7" Target="../media/VAGYDkmNdkQ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D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-326146" y="588252"/>
            <a:ext cx="18614146" cy="12300848"/>
          </a:xfrm>
          <a:custGeom>
            <a:avLst/>
            <a:gdLst/>
            <a:ahLst/>
            <a:cxnLst/>
            <a:rect r="r" b="b" t="t" l="l"/>
            <a:pathLst>
              <a:path h="12300848" w="18614146">
                <a:moveTo>
                  <a:pt x="0" y="0"/>
                </a:moveTo>
                <a:lnTo>
                  <a:pt x="18614146" y="0"/>
                </a:lnTo>
                <a:lnTo>
                  <a:pt x="18614146" y="12300848"/>
                </a:lnTo>
                <a:lnTo>
                  <a:pt x="0" y="1230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2298358" y="297277"/>
            <a:ext cx="5307420" cy="2381705"/>
          </a:xfrm>
          <a:custGeom>
            <a:avLst/>
            <a:gdLst/>
            <a:ahLst/>
            <a:cxnLst/>
            <a:rect r="r" b="b" t="t" l="l"/>
            <a:pathLst>
              <a:path h="2381705" w="5307420">
                <a:moveTo>
                  <a:pt x="0" y="0"/>
                </a:moveTo>
                <a:lnTo>
                  <a:pt x="5307420" y="0"/>
                </a:lnTo>
                <a:lnTo>
                  <a:pt x="5307420" y="2381704"/>
                </a:lnTo>
                <a:lnTo>
                  <a:pt x="0" y="2381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3696503" y="2293033"/>
            <a:ext cx="3986667" cy="2850467"/>
          </a:xfrm>
          <a:custGeom>
            <a:avLst/>
            <a:gdLst/>
            <a:ahLst/>
            <a:cxnLst/>
            <a:rect r="r" b="b" t="t" l="l"/>
            <a:pathLst>
              <a:path h="2850467" w="3986667">
                <a:moveTo>
                  <a:pt x="0" y="0"/>
                </a:moveTo>
                <a:lnTo>
                  <a:pt x="3986667" y="0"/>
                </a:lnTo>
                <a:lnTo>
                  <a:pt x="3986667" y="2850467"/>
                </a:lnTo>
                <a:lnTo>
                  <a:pt x="0" y="2850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239704" y="3927817"/>
            <a:ext cx="11092647" cy="1576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38"/>
              </a:lnSpc>
            </a:pPr>
            <a:r>
              <a:rPr lang="en-US" sz="11721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The lost City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D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0" y="3260009"/>
            <a:ext cx="18288000" cy="10812836"/>
          </a:xfrm>
          <a:custGeom>
            <a:avLst/>
            <a:gdLst/>
            <a:ahLst/>
            <a:cxnLst/>
            <a:rect r="r" b="b" t="t" l="l"/>
            <a:pathLst>
              <a:path h="10812836" w="18288000">
                <a:moveTo>
                  <a:pt x="0" y="0"/>
                </a:moveTo>
                <a:lnTo>
                  <a:pt x="18288000" y="0"/>
                </a:lnTo>
                <a:lnTo>
                  <a:pt x="18288000" y="10812837"/>
                </a:lnTo>
                <a:lnTo>
                  <a:pt x="0" y="10812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0" r="0" b="-11357"/>
            </a:stretch>
          </a:blipFill>
        </p:spPr>
      </p:sp>
      <p:sp>
        <p:nvSpPr>
          <p:cNvPr name="Freeform 3" id="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0887362" y="7450267"/>
            <a:ext cx="3249706" cy="1458306"/>
          </a:xfrm>
          <a:custGeom>
            <a:avLst/>
            <a:gdLst/>
            <a:ahLst/>
            <a:cxnLst/>
            <a:rect r="r" b="b" t="t" l="l"/>
            <a:pathLst>
              <a:path h="1458306" w="3249706">
                <a:moveTo>
                  <a:pt x="0" y="0"/>
                </a:moveTo>
                <a:lnTo>
                  <a:pt x="3249706" y="0"/>
                </a:lnTo>
                <a:lnTo>
                  <a:pt x="3249706" y="1458306"/>
                </a:lnTo>
                <a:lnTo>
                  <a:pt x="0" y="1458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461542" y="742495"/>
            <a:ext cx="2739935" cy="1959054"/>
          </a:xfrm>
          <a:custGeom>
            <a:avLst/>
            <a:gdLst/>
            <a:ahLst/>
            <a:cxnLst/>
            <a:rect r="r" b="b" t="t" l="l"/>
            <a:pathLst>
              <a:path h="1959054" w="2739935">
                <a:moveTo>
                  <a:pt x="0" y="0"/>
                </a:moveTo>
                <a:lnTo>
                  <a:pt x="2739935" y="0"/>
                </a:lnTo>
                <a:lnTo>
                  <a:pt x="2739935" y="1959054"/>
                </a:lnTo>
                <a:lnTo>
                  <a:pt x="0" y="195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70185" y="1952817"/>
            <a:ext cx="5381702" cy="8072554"/>
          </a:xfrm>
          <a:custGeom>
            <a:avLst/>
            <a:gdLst/>
            <a:ahLst/>
            <a:cxnLst/>
            <a:rect r="r" b="b" t="t" l="l"/>
            <a:pathLst>
              <a:path h="8072554" w="5381702">
                <a:moveTo>
                  <a:pt x="0" y="0"/>
                </a:moveTo>
                <a:lnTo>
                  <a:pt x="5381702" y="0"/>
                </a:lnTo>
                <a:lnTo>
                  <a:pt x="5381702" y="8072554"/>
                </a:lnTo>
                <a:lnTo>
                  <a:pt x="0" y="8072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430943" y="1952817"/>
            <a:ext cx="6458043" cy="8072554"/>
          </a:xfrm>
          <a:custGeom>
            <a:avLst/>
            <a:gdLst/>
            <a:ahLst/>
            <a:cxnLst/>
            <a:rect r="r" b="b" t="t" l="l"/>
            <a:pathLst>
              <a:path h="8072554" w="6458043">
                <a:moveTo>
                  <a:pt x="0" y="0"/>
                </a:moveTo>
                <a:lnTo>
                  <a:pt x="6458043" y="0"/>
                </a:lnTo>
                <a:lnTo>
                  <a:pt x="6458043" y="8072554"/>
                </a:lnTo>
                <a:lnTo>
                  <a:pt x="0" y="8072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784487" y="609145"/>
            <a:ext cx="8719027" cy="255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Have you watched these films?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D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0" y="2847289"/>
            <a:ext cx="18986043" cy="11225557"/>
          </a:xfrm>
          <a:custGeom>
            <a:avLst/>
            <a:gdLst/>
            <a:ahLst/>
            <a:cxnLst/>
            <a:rect r="r" b="b" t="t" l="l"/>
            <a:pathLst>
              <a:path h="11225557" w="18986043">
                <a:moveTo>
                  <a:pt x="18986043" y="0"/>
                </a:moveTo>
                <a:lnTo>
                  <a:pt x="0" y="0"/>
                </a:lnTo>
                <a:lnTo>
                  <a:pt x="0" y="11225557"/>
                </a:lnTo>
                <a:lnTo>
                  <a:pt x="18986043" y="11225557"/>
                </a:lnTo>
                <a:lnTo>
                  <a:pt x="18986043" y="0"/>
                </a:lnTo>
                <a:close/>
              </a:path>
            </a:pathLst>
          </a:custGeom>
          <a:blipFill>
            <a:blip r:embed="rId2"/>
            <a:stretch>
              <a:fillRect l="0" t="-410" r="0" b="-11357"/>
            </a:stretch>
          </a:blipFill>
        </p:spPr>
      </p:sp>
      <p:sp>
        <p:nvSpPr>
          <p:cNvPr name="Freeform 3" id="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14698889" y="742495"/>
            <a:ext cx="3249706" cy="1458306"/>
          </a:xfrm>
          <a:custGeom>
            <a:avLst/>
            <a:gdLst/>
            <a:ahLst/>
            <a:cxnLst/>
            <a:rect r="r" b="b" t="t" l="l"/>
            <a:pathLst>
              <a:path h="1458306" w="3249706">
                <a:moveTo>
                  <a:pt x="3249706" y="0"/>
                </a:moveTo>
                <a:lnTo>
                  <a:pt x="0" y="0"/>
                </a:lnTo>
                <a:lnTo>
                  <a:pt x="0" y="1458306"/>
                </a:lnTo>
                <a:lnTo>
                  <a:pt x="3249706" y="1458306"/>
                </a:lnTo>
                <a:lnTo>
                  <a:pt x="324970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567158" y="4366732"/>
            <a:ext cx="2172777" cy="1553536"/>
          </a:xfrm>
          <a:custGeom>
            <a:avLst/>
            <a:gdLst/>
            <a:ahLst/>
            <a:cxnLst/>
            <a:rect r="r" b="b" t="t" l="l"/>
            <a:pathLst>
              <a:path h="1553536" w="2172777">
                <a:moveTo>
                  <a:pt x="2172777" y="0"/>
                </a:moveTo>
                <a:lnTo>
                  <a:pt x="0" y="0"/>
                </a:lnTo>
                <a:lnTo>
                  <a:pt x="0" y="1553536"/>
                </a:lnTo>
                <a:lnTo>
                  <a:pt x="2172777" y="1553536"/>
                </a:lnTo>
                <a:lnTo>
                  <a:pt x="2172777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562323" y="2275996"/>
            <a:ext cx="13338759" cy="750305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512791" y="779838"/>
            <a:ext cx="10422190" cy="1250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Atlantis: The Lost City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D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0" y="2847289"/>
            <a:ext cx="18986043" cy="11225557"/>
          </a:xfrm>
          <a:custGeom>
            <a:avLst/>
            <a:gdLst/>
            <a:ahLst/>
            <a:cxnLst/>
            <a:rect r="r" b="b" t="t" l="l"/>
            <a:pathLst>
              <a:path h="11225557" w="18986043">
                <a:moveTo>
                  <a:pt x="18986043" y="0"/>
                </a:moveTo>
                <a:lnTo>
                  <a:pt x="0" y="0"/>
                </a:lnTo>
                <a:lnTo>
                  <a:pt x="0" y="11225557"/>
                </a:lnTo>
                <a:lnTo>
                  <a:pt x="18986043" y="11225557"/>
                </a:lnTo>
                <a:lnTo>
                  <a:pt x="18986043" y="0"/>
                </a:lnTo>
                <a:close/>
              </a:path>
            </a:pathLst>
          </a:custGeom>
          <a:blipFill>
            <a:blip r:embed="rId2"/>
            <a:stretch>
              <a:fillRect l="0" t="-410" r="0" b="-11357"/>
            </a:stretch>
          </a:blipFill>
        </p:spPr>
      </p:sp>
      <p:sp>
        <p:nvSpPr>
          <p:cNvPr name="Freeform 3" id="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4272161" y="7799994"/>
            <a:ext cx="3249706" cy="1458306"/>
          </a:xfrm>
          <a:custGeom>
            <a:avLst/>
            <a:gdLst/>
            <a:ahLst/>
            <a:cxnLst/>
            <a:rect r="r" b="b" t="t" l="l"/>
            <a:pathLst>
              <a:path h="1458306" w="3249706">
                <a:moveTo>
                  <a:pt x="3249706" y="0"/>
                </a:moveTo>
                <a:lnTo>
                  <a:pt x="0" y="0"/>
                </a:lnTo>
                <a:lnTo>
                  <a:pt x="0" y="1458306"/>
                </a:lnTo>
                <a:lnTo>
                  <a:pt x="3249706" y="1458306"/>
                </a:lnTo>
                <a:lnTo>
                  <a:pt x="324970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15086523" y="647265"/>
            <a:ext cx="2172777" cy="1553536"/>
          </a:xfrm>
          <a:custGeom>
            <a:avLst/>
            <a:gdLst/>
            <a:ahLst/>
            <a:cxnLst/>
            <a:rect r="r" b="b" t="t" l="l"/>
            <a:pathLst>
              <a:path h="1553536" w="2172777">
                <a:moveTo>
                  <a:pt x="2172777" y="0"/>
                </a:moveTo>
                <a:lnTo>
                  <a:pt x="0" y="0"/>
                </a:lnTo>
                <a:lnTo>
                  <a:pt x="0" y="1553536"/>
                </a:lnTo>
                <a:lnTo>
                  <a:pt x="2172777" y="1553536"/>
                </a:lnTo>
                <a:lnTo>
                  <a:pt x="2172777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028700" y="2459868"/>
          <a:ext cx="16230600" cy="6769630"/>
        </p:xfrm>
        <a:graphic>
          <a:graphicData uri="http://schemas.openxmlformats.org/drawingml/2006/table">
            <a:tbl>
              <a:tblPr/>
              <a:tblGrid>
                <a:gridCol w="1528614"/>
                <a:gridCol w="5876063"/>
                <a:gridCol w="2463106"/>
                <a:gridCol w="6362816"/>
              </a:tblGrid>
              <a:tr h="91231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Word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Definition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Word Category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Example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</a:tr>
              <a:tr h="13309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Fabled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Famous in stories, often with mythical or legendary qualities.	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Adjective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"A famous philosopher named Plato first made mention of the fabled island."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  <a:tr h="174950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Greedy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Having or showing a strong desire for more than one needs or deserves, especially wealth or possessions.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Adjective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"Being very rich and powerful wasn't enough for the greedy people of Atlantis."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  <a:tr h="13309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Crust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The outermost layer of a planet, especially the solid layer of the Earth.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Noun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"According to the theory, Earth's crust shifted suddenly 12,000 years ago."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  <a:tr h="144599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Frigid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Very cold in temperature.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Adjective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"The newly frigid temperatures doomed Atlantis..."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</a:tbl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4784487" y="895350"/>
            <a:ext cx="8719027" cy="1250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Vocabulary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D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080604" y="4699997"/>
            <a:ext cx="11398579" cy="5246370"/>
            <a:chOff x="0" y="0"/>
            <a:chExt cx="7709424" cy="3548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7711963" cy="3563620"/>
            </a:xfrm>
            <a:custGeom>
              <a:avLst/>
              <a:gdLst/>
              <a:ahLst/>
              <a:cxnLst/>
              <a:rect r="r" b="b" t="t" l="l"/>
              <a:pathLst>
                <a:path h="3563620" w="7711963">
                  <a:moveTo>
                    <a:pt x="6978494" y="1559560"/>
                  </a:moveTo>
                  <a:cubicBezTo>
                    <a:pt x="7058412" y="1537970"/>
                    <a:pt x="7164969" y="1548130"/>
                    <a:pt x="7255543" y="1526540"/>
                  </a:cubicBezTo>
                  <a:cubicBezTo>
                    <a:pt x="7447346" y="1479550"/>
                    <a:pt x="7600079" y="1404620"/>
                    <a:pt x="7711963" y="1319530"/>
                  </a:cubicBezTo>
                  <a:cubicBezTo>
                    <a:pt x="7688876" y="1231900"/>
                    <a:pt x="7681772" y="1183640"/>
                    <a:pt x="7697756" y="1109980"/>
                  </a:cubicBezTo>
                  <a:cubicBezTo>
                    <a:pt x="7683549" y="1104900"/>
                    <a:pt x="7653357" y="1118870"/>
                    <a:pt x="7651581" y="1098550"/>
                  </a:cubicBezTo>
                  <a:cubicBezTo>
                    <a:pt x="7648029" y="1040130"/>
                    <a:pt x="7608958" y="1018540"/>
                    <a:pt x="7571662" y="969010"/>
                  </a:cubicBezTo>
                  <a:cubicBezTo>
                    <a:pt x="7285734" y="998220"/>
                    <a:pt x="6765379" y="1158240"/>
                    <a:pt x="6456363" y="1144270"/>
                  </a:cubicBezTo>
                  <a:cubicBezTo>
                    <a:pt x="6646390" y="1047750"/>
                    <a:pt x="6783139" y="939800"/>
                    <a:pt x="6786691" y="797560"/>
                  </a:cubicBezTo>
                  <a:cubicBezTo>
                    <a:pt x="6770707" y="786130"/>
                    <a:pt x="6680133" y="778510"/>
                    <a:pt x="6658822" y="783590"/>
                  </a:cubicBezTo>
                  <a:cubicBezTo>
                    <a:pt x="6586007" y="773430"/>
                    <a:pt x="6511418" y="726440"/>
                    <a:pt x="6479450" y="697230"/>
                  </a:cubicBezTo>
                  <a:cubicBezTo>
                    <a:pt x="6449259" y="711200"/>
                    <a:pt x="6443931" y="695960"/>
                    <a:pt x="6417291" y="706120"/>
                  </a:cubicBezTo>
                  <a:cubicBezTo>
                    <a:pt x="6303631" y="643890"/>
                    <a:pt x="6063877" y="737870"/>
                    <a:pt x="5948439" y="679450"/>
                  </a:cubicBezTo>
                  <a:cubicBezTo>
                    <a:pt x="6001718" y="579120"/>
                    <a:pt x="5893385" y="556260"/>
                    <a:pt x="5820571" y="508000"/>
                  </a:cubicBezTo>
                  <a:cubicBezTo>
                    <a:pt x="5847210" y="429260"/>
                    <a:pt x="5781500" y="387350"/>
                    <a:pt x="5721117" y="313690"/>
                  </a:cubicBezTo>
                  <a:cubicBezTo>
                    <a:pt x="5646527" y="339090"/>
                    <a:pt x="5651855" y="299720"/>
                    <a:pt x="5660735" y="274320"/>
                  </a:cubicBezTo>
                  <a:cubicBezTo>
                    <a:pt x="5605680" y="285750"/>
                    <a:pt x="5571937" y="270510"/>
                    <a:pt x="5541746" y="250190"/>
                  </a:cubicBezTo>
                  <a:cubicBezTo>
                    <a:pt x="5435188" y="279400"/>
                    <a:pt x="5337511" y="280670"/>
                    <a:pt x="5252265" y="287020"/>
                  </a:cubicBezTo>
                  <a:cubicBezTo>
                    <a:pt x="4817156" y="320040"/>
                    <a:pt x="4277265" y="403860"/>
                    <a:pt x="3886555" y="417830"/>
                  </a:cubicBezTo>
                  <a:cubicBezTo>
                    <a:pt x="4245298" y="308610"/>
                    <a:pt x="4660872" y="238760"/>
                    <a:pt x="4925489" y="144780"/>
                  </a:cubicBezTo>
                  <a:cubicBezTo>
                    <a:pt x="4934369" y="91440"/>
                    <a:pt x="4932593" y="67310"/>
                    <a:pt x="4927265" y="17780"/>
                  </a:cubicBezTo>
                  <a:cubicBezTo>
                    <a:pt x="4641336" y="0"/>
                    <a:pt x="4202675" y="97790"/>
                    <a:pt x="3795981" y="189230"/>
                  </a:cubicBezTo>
                  <a:cubicBezTo>
                    <a:pt x="2852949" y="401320"/>
                    <a:pt x="1716337" y="642620"/>
                    <a:pt x="1181775" y="1018540"/>
                  </a:cubicBezTo>
                  <a:cubicBezTo>
                    <a:pt x="1195982" y="1074420"/>
                    <a:pt x="1172895" y="1146810"/>
                    <a:pt x="1231501" y="1195070"/>
                  </a:cubicBezTo>
                  <a:cubicBezTo>
                    <a:pt x="1036146" y="1271270"/>
                    <a:pt x="812376" y="1339850"/>
                    <a:pt x="622349" y="1418590"/>
                  </a:cubicBezTo>
                  <a:cubicBezTo>
                    <a:pt x="629452" y="1484630"/>
                    <a:pt x="677403" y="1553210"/>
                    <a:pt x="696939" y="1564640"/>
                  </a:cubicBezTo>
                  <a:cubicBezTo>
                    <a:pt x="634780" y="1588770"/>
                    <a:pt x="730682" y="1570990"/>
                    <a:pt x="727130" y="1596390"/>
                  </a:cubicBezTo>
                  <a:cubicBezTo>
                    <a:pt x="700491" y="1605280"/>
                    <a:pt x="718250" y="1626870"/>
                    <a:pt x="679179" y="1633220"/>
                  </a:cubicBezTo>
                  <a:cubicBezTo>
                    <a:pt x="535327" y="1616710"/>
                    <a:pt x="375491" y="1696720"/>
                    <a:pt x="228086" y="1720850"/>
                  </a:cubicBezTo>
                  <a:cubicBezTo>
                    <a:pt x="222759" y="1737360"/>
                    <a:pt x="276037" y="1734820"/>
                    <a:pt x="242294" y="1748790"/>
                  </a:cubicBezTo>
                  <a:cubicBezTo>
                    <a:pt x="144617" y="1765300"/>
                    <a:pt x="133961" y="1802130"/>
                    <a:pt x="36283" y="1818640"/>
                  </a:cubicBezTo>
                  <a:cubicBezTo>
                    <a:pt x="32731" y="1833880"/>
                    <a:pt x="29179" y="1849120"/>
                    <a:pt x="34507" y="1866900"/>
                  </a:cubicBezTo>
                  <a:cubicBezTo>
                    <a:pt x="48715" y="1879600"/>
                    <a:pt x="133961" y="1864360"/>
                    <a:pt x="110873" y="1885950"/>
                  </a:cubicBezTo>
                  <a:cubicBezTo>
                    <a:pt x="59371" y="1898650"/>
                    <a:pt x="0" y="1894840"/>
                    <a:pt x="1270" y="1930400"/>
                  </a:cubicBezTo>
                  <a:cubicBezTo>
                    <a:pt x="29179" y="1953260"/>
                    <a:pt x="87786" y="1938020"/>
                    <a:pt x="103770" y="1974850"/>
                  </a:cubicBezTo>
                  <a:cubicBezTo>
                    <a:pt x="91338" y="1992630"/>
                    <a:pt x="52267" y="2002790"/>
                    <a:pt x="62923" y="2025650"/>
                  </a:cubicBezTo>
                  <a:cubicBezTo>
                    <a:pt x="146392" y="2024380"/>
                    <a:pt x="220983" y="2035810"/>
                    <a:pt x="308004" y="2032000"/>
                  </a:cubicBezTo>
                  <a:cubicBezTo>
                    <a:pt x="281365" y="2042160"/>
                    <a:pt x="329316" y="2065020"/>
                    <a:pt x="400354" y="2054860"/>
                  </a:cubicBezTo>
                  <a:cubicBezTo>
                    <a:pt x="396802" y="2072640"/>
                    <a:pt x="334644" y="2075180"/>
                    <a:pt x="339972" y="2094230"/>
                  </a:cubicBezTo>
                  <a:cubicBezTo>
                    <a:pt x="442977" y="2080260"/>
                    <a:pt x="471392" y="2052320"/>
                    <a:pt x="567294" y="2042160"/>
                  </a:cubicBezTo>
                  <a:cubicBezTo>
                    <a:pt x="503360" y="2078990"/>
                    <a:pt x="421666" y="2136140"/>
                    <a:pt x="341748" y="2148840"/>
                  </a:cubicBezTo>
                  <a:cubicBezTo>
                    <a:pt x="318660" y="2171700"/>
                    <a:pt x="327540" y="2202180"/>
                    <a:pt x="315108" y="2226310"/>
                  </a:cubicBezTo>
                  <a:cubicBezTo>
                    <a:pt x="293797" y="2221230"/>
                    <a:pt x="295573" y="2301240"/>
                    <a:pt x="350627" y="2320290"/>
                  </a:cubicBezTo>
                  <a:cubicBezTo>
                    <a:pt x="419890" y="2307590"/>
                    <a:pt x="576174" y="2313940"/>
                    <a:pt x="677403" y="2329180"/>
                  </a:cubicBezTo>
                  <a:cubicBezTo>
                    <a:pt x="670299" y="2343150"/>
                    <a:pt x="647212" y="2353310"/>
                    <a:pt x="659644" y="2373630"/>
                  </a:cubicBezTo>
                  <a:cubicBezTo>
                    <a:pt x="693387" y="2382520"/>
                    <a:pt x="775081" y="2331720"/>
                    <a:pt x="808824" y="2350770"/>
                  </a:cubicBezTo>
                  <a:cubicBezTo>
                    <a:pt x="858551" y="2363470"/>
                    <a:pt x="769753" y="2376170"/>
                    <a:pt x="794616" y="2401570"/>
                  </a:cubicBezTo>
                  <a:cubicBezTo>
                    <a:pt x="1124944" y="2283460"/>
                    <a:pt x="1389561" y="2261870"/>
                    <a:pt x="1725217" y="2204720"/>
                  </a:cubicBezTo>
                  <a:cubicBezTo>
                    <a:pt x="1350490" y="2321560"/>
                    <a:pt x="844343" y="2636520"/>
                    <a:pt x="835463" y="2739390"/>
                  </a:cubicBezTo>
                  <a:cubicBezTo>
                    <a:pt x="881638" y="2739390"/>
                    <a:pt x="920709" y="2747010"/>
                    <a:pt x="963332" y="2753360"/>
                  </a:cubicBezTo>
                  <a:cubicBezTo>
                    <a:pt x="949124" y="2780030"/>
                    <a:pt x="927813" y="2805430"/>
                    <a:pt x="924261" y="2834640"/>
                  </a:cubicBezTo>
                  <a:cubicBezTo>
                    <a:pt x="947349" y="2805430"/>
                    <a:pt x="1029043" y="2791460"/>
                    <a:pt x="1036146" y="2844800"/>
                  </a:cubicBezTo>
                  <a:cubicBezTo>
                    <a:pt x="979316" y="2848610"/>
                    <a:pt x="979316" y="2861310"/>
                    <a:pt x="979316" y="2891790"/>
                  </a:cubicBezTo>
                  <a:cubicBezTo>
                    <a:pt x="1037922" y="2896870"/>
                    <a:pt x="1128496" y="2860040"/>
                    <a:pt x="1156911" y="2899410"/>
                  </a:cubicBezTo>
                  <a:cubicBezTo>
                    <a:pt x="1119616" y="2915920"/>
                    <a:pt x="1105409" y="2900680"/>
                    <a:pt x="1069889" y="2914650"/>
                  </a:cubicBezTo>
                  <a:cubicBezTo>
                    <a:pt x="1071665" y="2940050"/>
                    <a:pt x="1107184" y="2921000"/>
                    <a:pt x="1119616" y="2933700"/>
                  </a:cubicBezTo>
                  <a:cubicBezTo>
                    <a:pt x="1016611" y="2964180"/>
                    <a:pt x="1021939" y="2975610"/>
                    <a:pt x="988195" y="3016250"/>
                  </a:cubicBezTo>
                  <a:cubicBezTo>
                    <a:pt x="959780" y="2983230"/>
                    <a:pt x="885190" y="3195320"/>
                    <a:pt x="945573" y="3192780"/>
                  </a:cubicBezTo>
                  <a:cubicBezTo>
                    <a:pt x="895846" y="3229610"/>
                    <a:pt x="991747" y="3208020"/>
                    <a:pt x="1014835" y="3221990"/>
                  </a:cubicBezTo>
                  <a:cubicBezTo>
                    <a:pt x="993523" y="3248660"/>
                    <a:pt x="1041474" y="3256280"/>
                    <a:pt x="1046802" y="3284220"/>
                  </a:cubicBezTo>
                  <a:cubicBezTo>
                    <a:pt x="1073441" y="3289300"/>
                    <a:pt x="1124944" y="3262630"/>
                    <a:pt x="1123168" y="3303270"/>
                  </a:cubicBezTo>
                  <a:cubicBezTo>
                    <a:pt x="1071665" y="3307080"/>
                    <a:pt x="1087649" y="3296920"/>
                    <a:pt x="1052130" y="3322320"/>
                  </a:cubicBezTo>
                  <a:cubicBezTo>
                    <a:pt x="1039698" y="3313430"/>
                    <a:pt x="1013059" y="3304540"/>
                    <a:pt x="986420" y="3323590"/>
                  </a:cubicBezTo>
                  <a:cubicBezTo>
                    <a:pt x="1005955" y="3350260"/>
                    <a:pt x="998851" y="3370580"/>
                    <a:pt x="995299" y="3392170"/>
                  </a:cubicBezTo>
                  <a:cubicBezTo>
                    <a:pt x="1089425" y="3380740"/>
                    <a:pt x="1023715" y="3403600"/>
                    <a:pt x="1110736" y="3408680"/>
                  </a:cubicBezTo>
                  <a:cubicBezTo>
                    <a:pt x="1137376" y="3431540"/>
                    <a:pt x="1098305" y="3437890"/>
                    <a:pt x="1092977" y="3453130"/>
                  </a:cubicBezTo>
                  <a:cubicBezTo>
                    <a:pt x="1263469" y="3456940"/>
                    <a:pt x="1352266" y="3507740"/>
                    <a:pt x="1497895" y="3531870"/>
                  </a:cubicBezTo>
                  <a:cubicBezTo>
                    <a:pt x="1497895" y="3554730"/>
                    <a:pt x="1524534" y="3545840"/>
                    <a:pt x="1528086" y="3563620"/>
                  </a:cubicBezTo>
                  <a:cubicBezTo>
                    <a:pt x="1805135" y="3540760"/>
                    <a:pt x="1988059" y="3562350"/>
                    <a:pt x="2307730" y="3492500"/>
                  </a:cubicBezTo>
                  <a:cubicBezTo>
                    <a:pt x="2268660" y="3467100"/>
                    <a:pt x="2158550" y="3487420"/>
                    <a:pt x="2137239" y="3474720"/>
                  </a:cubicBezTo>
                  <a:cubicBezTo>
                    <a:pt x="2353906" y="3409950"/>
                    <a:pt x="2618523" y="3387090"/>
                    <a:pt x="2877812" y="3350260"/>
                  </a:cubicBezTo>
                  <a:cubicBezTo>
                    <a:pt x="3126446" y="3315970"/>
                    <a:pt x="3371528" y="3327400"/>
                    <a:pt x="3616610" y="3249930"/>
                  </a:cubicBezTo>
                  <a:cubicBezTo>
                    <a:pt x="3675217" y="3266440"/>
                    <a:pt x="3721391" y="3234690"/>
                    <a:pt x="3776446" y="3223260"/>
                  </a:cubicBezTo>
                  <a:cubicBezTo>
                    <a:pt x="4064151" y="3161030"/>
                    <a:pt x="4429998" y="3111500"/>
                    <a:pt x="4714151" y="3094990"/>
                  </a:cubicBezTo>
                  <a:cubicBezTo>
                    <a:pt x="4763877" y="3092450"/>
                    <a:pt x="4820708" y="3072130"/>
                    <a:pt x="4843795" y="3060700"/>
                  </a:cubicBezTo>
                  <a:cubicBezTo>
                    <a:pt x="4936145" y="3070860"/>
                    <a:pt x="5095981" y="3027680"/>
                    <a:pt x="5179451" y="3011170"/>
                  </a:cubicBezTo>
                  <a:cubicBezTo>
                    <a:pt x="5175899" y="2999740"/>
                    <a:pt x="5161691" y="2987040"/>
                    <a:pt x="5177675" y="2980690"/>
                  </a:cubicBezTo>
                  <a:cubicBezTo>
                    <a:pt x="5293112" y="2961640"/>
                    <a:pt x="5456500" y="2941320"/>
                    <a:pt x="5563058" y="2895600"/>
                  </a:cubicBezTo>
                  <a:cubicBezTo>
                    <a:pt x="5548850" y="2890520"/>
                    <a:pt x="5518658" y="2904490"/>
                    <a:pt x="5516882" y="2884170"/>
                  </a:cubicBezTo>
                  <a:cubicBezTo>
                    <a:pt x="5618112" y="2866390"/>
                    <a:pt x="5742429" y="2858770"/>
                    <a:pt x="5838331" y="2830830"/>
                  </a:cubicBezTo>
                  <a:cubicBezTo>
                    <a:pt x="5818795" y="2828290"/>
                    <a:pt x="5797484" y="2828290"/>
                    <a:pt x="5779724" y="2821940"/>
                  </a:cubicBezTo>
                  <a:cubicBezTo>
                    <a:pt x="5898713" y="2757170"/>
                    <a:pt x="5948440" y="2725420"/>
                    <a:pt x="6111828" y="2711450"/>
                  </a:cubicBezTo>
                  <a:cubicBezTo>
                    <a:pt x="6099396" y="2673350"/>
                    <a:pt x="6136691" y="2649220"/>
                    <a:pt x="6220161" y="2635250"/>
                  </a:cubicBezTo>
                  <a:cubicBezTo>
                    <a:pt x="6243248" y="2612390"/>
                    <a:pt x="6172210" y="2621280"/>
                    <a:pt x="6198849" y="2593340"/>
                  </a:cubicBezTo>
                  <a:cubicBezTo>
                    <a:pt x="6495434" y="2565400"/>
                    <a:pt x="6577128" y="2374900"/>
                    <a:pt x="6713876" y="2268220"/>
                  </a:cubicBezTo>
                  <a:cubicBezTo>
                    <a:pt x="6719204" y="2264410"/>
                    <a:pt x="6742292" y="2254250"/>
                    <a:pt x="6745844" y="2251710"/>
                  </a:cubicBezTo>
                  <a:cubicBezTo>
                    <a:pt x="6934095" y="2170430"/>
                    <a:pt x="7166745" y="2159000"/>
                    <a:pt x="7310598" y="2047240"/>
                  </a:cubicBezTo>
                  <a:cubicBezTo>
                    <a:pt x="7365653" y="1962150"/>
                    <a:pt x="7511281" y="1854200"/>
                    <a:pt x="7349669" y="1784350"/>
                  </a:cubicBezTo>
                  <a:cubicBezTo>
                    <a:pt x="7367428" y="1766570"/>
                    <a:pt x="7358548" y="1742440"/>
                    <a:pt x="7340789" y="1715770"/>
                  </a:cubicBezTo>
                  <a:cubicBezTo>
                    <a:pt x="7267975" y="1729740"/>
                    <a:pt x="6932319" y="1682750"/>
                    <a:pt x="6857729" y="1661160"/>
                  </a:cubicBezTo>
                  <a:cubicBezTo>
                    <a:pt x="6873713" y="1634490"/>
                    <a:pt x="6839969" y="1607820"/>
                    <a:pt x="6848849" y="1592580"/>
                  </a:cubicBezTo>
                  <a:cubicBezTo>
                    <a:pt x="6918112" y="1590040"/>
                    <a:pt x="6937647" y="1570990"/>
                    <a:pt x="6978494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30" t="-27590" r="-16" b="-27600"/>
              </a:stretch>
            </a:blipFill>
          </p:spPr>
        </p:sp>
      </p:grpSp>
      <p:sp>
        <p:nvSpPr>
          <p:cNvPr name="Freeform 4" id="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0" y="2114073"/>
            <a:ext cx="18288000" cy="11958773"/>
          </a:xfrm>
          <a:custGeom>
            <a:avLst/>
            <a:gdLst/>
            <a:ahLst/>
            <a:cxnLst/>
            <a:rect r="r" b="b" t="t" l="l"/>
            <a:pathLst>
              <a:path h="11958773" w="18288000">
                <a:moveTo>
                  <a:pt x="0" y="0"/>
                </a:moveTo>
                <a:lnTo>
                  <a:pt x="18288000" y="0"/>
                </a:lnTo>
                <a:lnTo>
                  <a:pt x="18288000" y="11958773"/>
                </a:lnTo>
                <a:lnTo>
                  <a:pt x="0" y="11958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058"/>
            </a:stretch>
          </a:blipFill>
        </p:spPr>
      </p:sp>
      <p:sp>
        <p:nvSpPr>
          <p:cNvPr name="Freeform 5" id="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9814444" y="6910537"/>
            <a:ext cx="5272079" cy="2365845"/>
          </a:xfrm>
          <a:custGeom>
            <a:avLst/>
            <a:gdLst/>
            <a:ahLst/>
            <a:cxnLst/>
            <a:rect r="r" b="b" t="t" l="l"/>
            <a:pathLst>
              <a:path h="2365845" w="5272079">
                <a:moveTo>
                  <a:pt x="5272079" y="0"/>
                </a:moveTo>
                <a:lnTo>
                  <a:pt x="0" y="0"/>
                </a:lnTo>
                <a:lnTo>
                  <a:pt x="0" y="2365845"/>
                </a:lnTo>
                <a:lnTo>
                  <a:pt x="5272079" y="2365845"/>
                </a:lnTo>
                <a:lnTo>
                  <a:pt x="527207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15086523" y="647265"/>
            <a:ext cx="2172777" cy="1553536"/>
          </a:xfrm>
          <a:custGeom>
            <a:avLst/>
            <a:gdLst/>
            <a:ahLst/>
            <a:cxnLst/>
            <a:rect r="r" b="b" t="t" l="l"/>
            <a:pathLst>
              <a:path h="1553536" w="2172777">
                <a:moveTo>
                  <a:pt x="2172777" y="0"/>
                </a:moveTo>
                <a:lnTo>
                  <a:pt x="0" y="0"/>
                </a:lnTo>
                <a:lnTo>
                  <a:pt x="0" y="1553536"/>
                </a:lnTo>
                <a:lnTo>
                  <a:pt x="2172777" y="1553536"/>
                </a:lnTo>
                <a:lnTo>
                  <a:pt x="2172777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941169" y="2153176"/>
            <a:ext cx="10700878" cy="3059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7155" indent="-313577" lvl="1">
              <a:lnSpc>
                <a:spcPts val="4066"/>
              </a:lnSpc>
              <a:buAutoNum type="arabicPeriod" startAt="1"/>
            </a:pPr>
            <a:r>
              <a:rPr lang="en-US" sz="2904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Do you think Atlantis could have been a real place, or was it just a story? Why?</a:t>
            </a:r>
          </a:p>
          <a:p>
            <a:pPr algn="just" marL="627155" indent="-313577" lvl="1">
              <a:lnSpc>
                <a:spcPts val="4066"/>
              </a:lnSpc>
              <a:buAutoNum type="arabicPeriod" startAt="1"/>
            </a:pPr>
            <a:r>
              <a:rPr lang="en-US" sz="2904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What do you think happened to Atlantis? Do you think it sank into the ocean?</a:t>
            </a:r>
          </a:p>
          <a:p>
            <a:pPr algn="just" marL="627155" indent="-313577" lvl="1">
              <a:lnSpc>
                <a:spcPts val="4066"/>
              </a:lnSpc>
              <a:buAutoNum type="arabicPeriod" startAt="1"/>
            </a:pPr>
            <a:r>
              <a:rPr lang="en-US" sz="2904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If Atlantis was real, what kind of people do you think lived there?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84487" y="950530"/>
            <a:ext cx="8719027" cy="1250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Discussion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D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768080"/>
            <a:ext cx="18288000" cy="4490220"/>
            <a:chOff x="0" y="0"/>
            <a:chExt cx="12446249" cy="30559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31369" y="-209296"/>
              <a:ext cx="12477618" cy="3451256"/>
            </a:xfrm>
            <a:custGeom>
              <a:avLst/>
              <a:gdLst/>
              <a:ahLst/>
              <a:cxnLst/>
              <a:rect r="r" b="b" t="t" l="l"/>
              <a:pathLst>
                <a:path h="3451256" w="12477618">
                  <a:moveTo>
                    <a:pt x="12477618" y="2311655"/>
                  </a:moveTo>
                  <a:cubicBezTo>
                    <a:pt x="12406399" y="2406548"/>
                    <a:pt x="11955922" y="2372225"/>
                    <a:pt x="11765920" y="2675364"/>
                  </a:cubicBezTo>
                  <a:cubicBezTo>
                    <a:pt x="11471579" y="2622293"/>
                    <a:pt x="11215835" y="2634695"/>
                    <a:pt x="10886383" y="2579028"/>
                  </a:cubicBezTo>
                  <a:cubicBezTo>
                    <a:pt x="10703851" y="2746894"/>
                    <a:pt x="10682436" y="2483559"/>
                    <a:pt x="10016557" y="2858228"/>
                  </a:cubicBezTo>
                  <a:cubicBezTo>
                    <a:pt x="9975718" y="2765065"/>
                    <a:pt x="9468215" y="2975042"/>
                    <a:pt x="8991094" y="3158194"/>
                  </a:cubicBezTo>
                  <a:cubicBezTo>
                    <a:pt x="8099355" y="2862843"/>
                    <a:pt x="7533832" y="3046572"/>
                    <a:pt x="6839067" y="2881879"/>
                  </a:cubicBezTo>
                  <a:cubicBezTo>
                    <a:pt x="6025271" y="3032439"/>
                    <a:pt x="6621922" y="3103681"/>
                    <a:pt x="5064802" y="3032727"/>
                  </a:cubicBezTo>
                  <a:cubicBezTo>
                    <a:pt x="4874552" y="2880437"/>
                    <a:pt x="4851393" y="3297586"/>
                    <a:pt x="4221124" y="3112334"/>
                  </a:cubicBezTo>
                  <a:cubicBezTo>
                    <a:pt x="3999497" y="3190498"/>
                    <a:pt x="3700673" y="3284886"/>
                    <a:pt x="3563961" y="3168289"/>
                  </a:cubicBezTo>
                  <a:cubicBezTo>
                    <a:pt x="3385912" y="3021479"/>
                    <a:pt x="3425506" y="3260586"/>
                    <a:pt x="3198151" y="3253664"/>
                  </a:cubicBezTo>
                  <a:cubicBezTo>
                    <a:pt x="3056708" y="3265582"/>
                    <a:pt x="2886877" y="2965235"/>
                    <a:pt x="2784779" y="3136562"/>
                  </a:cubicBezTo>
                  <a:cubicBezTo>
                    <a:pt x="2461551" y="3311302"/>
                    <a:pt x="2517581" y="3172039"/>
                    <a:pt x="2049673" y="3251645"/>
                  </a:cubicBezTo>
                  <a:cubicBezTo>
                    <a:pt x="1313571" y="3303555"/>
                    <a:pt x="987604" y="2852748"/>
                    <a:pt x="199208" y="3018594"/>
                  </a:cubicBezTo>
                  <a:cubicBezTo>
                    <a:pt x="9017" y="2836019"/>
                    <a:pt x="43322" y="3451256"/>
                    <a:pt x="44567" y="757023"/>
                  </a:cubicBezTo>
                  <a:cubicBezTo>
                    <a:pt x="0" y="0"/>
                    <a:pt x="172065" y="504359"/>
                    <a:pt x="1724951" y="266116"/>
                  </a:cubicBezTo>
                  <a:cubicBezTo>
                    <a:pt x="2651802" y="301016"/>
                    <a:pt x="2525799" y="847012"/>
                    <a:pt x="5236377" y="672224"/>
                  </a:cubicBezTo>
                  <a:cubicBezTo>
                    <a:pt x="5589487" y="641939"/>
                    <a:pt x="5453771" y="907582"/>
                    <a:pt x="6774322" y="928061"/>
                  </a:cubicBezTo>
                  <a:cubicBezTo>
                    <a:pt x="7134903" y="952289"/>
                    <a:pt x="7493989" y="1191397"/>
                    <a:pt x="7992775" y="1218797"/>
                  </a:cubicBezTo>
                  <a:cubicBezTo>
                    <a:pt x="8426318" y="1534339"/>
                    <a:pt x="8495545" y="1442041"/>
                    <a:pt x="9074267" y="1599524"/>
                  </a:cubicBezTo>
                  <a:cubicBezTo>
                    <a:pt x="10220753" y="1852476"/>
                    <a:pt x="10936934" y="1489344"/>
                    <a:pt x="12477618" y="2311655"/>
                  </a:cubicBezTo>
                  <a:close/>
                </a:path>
              </a:pathLst>
            </a:custGeom>
            <a:blipFill>
              <a:blip r:embed="rId2"/>
              <a:stretch>
                <a:fillRect l="-58" t="-106907" r="0" b="-105319"/>
              </a:stretch>
            </a:blipFill>
          </p:spPr>
        </p:sp>
      </p:grpSp>
      <p:sp>
        <p:nvSpPr>
          <p:cNvPr name="Freeform 4" id="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0" y="2114073"/>
            <a:ext cx="18288000" cy="11958773"/>
          </a:xfrm>
          <a:custGeom>
            <a:avLst/>
            <a:gdLst/>
            <a:ahLst/>
            <a:cxnLst/>
            <a:rect r="r" b="b" t="t" l="l"/>
            <a:pathLst>
              <a:path h="11958773" w="18288000">
                <a:moveTo>
                  <a:pt x="0" y="0"/>
                </a:moveTo>
                <a:lnTo>
                  <a:pt x="18288000" y="0"/>
                </a:lnTo>
                <a:lnTo>
                  <a:pt x="18288000" y="11958773"/>
                </a:lnTo>
                <a:lnTo>
                  <a:pt x="0" y="11958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058"/>
            </a:stretch>
          </a:blipFill>
        </p:spPr>
      </p:sp>
      <p:sp>
        <p:nvSpPr>
          <p:cNvPr name="Freeform 5" id="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14623261" y="3832310"/>
            <a:ext cx="5272079" cy="2365845"/>
          </a:xfrm>
          <a:custGeom>
            <a:avLst/>
            <a:gdLst/>
            <a:ahLst/>
            <a:cxnLst/>
            <a:rect r="r" b="b" t="t" l="l"/>
            <a:pathLst>
              <a:path h="2365845" w="5272079">
                <a:moveTo>
                  <a:pt x="5272078" y="0"/>
                </a:moveTo>
                <a:lnTo>
                  <a:pt x="0" y="0"/>
                </a:lnTo>
                <a:lnTo>
                  <a:pt x="0" y="2365845"/>
                </a:lnTo>
                <a:lnTo>
                  <a:pt x="5272078" y="2365845"/>
                </a:lnTo>
                <a:lnTo>
                  <a:pt x="527207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true" flipV="false" rot="0">
            <a:off x="1028700" y="560538"/>
            <a:ext cx="2172777" cy="1553536"/>
          </a:xfrm>
          <a:custGeom>
            <a:avLst/>
            <a:gdLst/>
            <a:ahLst/>
            <a:cxnLst/>
            <a:rect r="r" b="b" t="t" l="l"/>
            <a:pathLst>
              <a:path h="1553536" w="2172777">
                <a:moveTo>
                  <a:pt x="2172777" y="0"/>
                </a:moveTo>
                <a:lnTo>
                  <a:pt x="0" y="0"/>
                </a:lnTo>
                <a:lnTo>
                  <a:pt x="0" y="1553535"/>
                </a:lnTo>
                <a:lnTo>
                  <a:pt x="2172777" y="1553535"/>
                </a:lnTo>
                <a:lnTo>
                  <a:pt x="2172777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623245" y="2278526"/>
            <a:ext cx="11404852" cy="3059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7155" indent="-313577" lvl="1">
              <a:lnSpc>
                <a:spcPts val="4066"/>
              </a:lnSpc>
              <a:buAutoNum type="arabicPeriod" startAt="1"/>
            </a:pPr>
            <a:r>
              <a:rPr lang="en-US" sz="2904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If Atlantis had a great navy, what do you think the people of Atlantis used it for?</a:t>
            </a:r>
          </a:p>
          <a:p>
            <a:pPr algn="just" marL="627155" indent="-313577" lvl="1">
              <a:lnSpc>
                <a:spcPts val="4066"/>
              </a:lnSpc>
              <a:buAutoNum type="arabicPeriod" startAt="1"/>
            </a:pPr>
            <a:r>
              <a:rPr lang="en-US" sz="2904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Why do you think the gods were angry with Atlantis? Do you think the gods punished them for a good reason?</a:t>
            </a:r>
          </a:p>
          <a:p>
            <a:pPr algn="just" marL="627155" indent="-313577" lvl="1">
              <a:lnSpc>
                <a:spcPts val="4066"/>
              </a:lnSpc>
              <a:buAutoNum type="arabicPeriod" startAt="1"/>
            </a:pPr>
            <a:r>
              <a:rPr lang="en-US" sz="2904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Do you think there are other lost cities like Atlantis hidden under the ocean?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84487" y="895350"/>
            <a:ext cx="8719027" cy="1250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Discussion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D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-326146" y="588252"/>
            <a:ext cx="18614146" cy="12300848"/>
          </a:xfrm>
          <a:custGeom>
            <a:avLst/>
            <a:gdLst/>
            <a:ahLst/>
            <a:cxnLst/>
            <a:rect r="r" b="b" t="t" l="l"/>
            <a:pathLst>
              <a:path h="12300848" w="18614146">
                <a:moveTo>
                  <a:pt x="0" y="0"/>
                </a:moveTo>
                <a:lnTo>
                  <a:pt x="18614146" y="0"/>
                </a:lnTo>
                <a:lnTo>
                  <a:pt x="18614146" y="12300848"/>
                </a:lnTo>
                <a:lnTo>
                  <a:pt x="0" y="1230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2298358" y="297277"/>
            <a:ext cx="5307420" cy="2381705"/>
          </a:xfrm>
          <a:custGeom>
            <a:avLst/>
            <a:gdLst/>
            <a:ahLst/>
            <a:cxnLst/>
            <a:rect r="r" b="b" t="t" l="l"/>
            <a:pathLst>
              <a:path h="2381705" w="5307420">
                <a:moveTo>
                  <a:pt x="0" y="0"/>
                </a:moveTo>
                <a:lnTo>
                  <a:pt x="5307420" y="0"/>
                </a:lnTo>
                <a:lnTo>
                  <a:pt x="5307420" y="2381704"/>
                </a:lnTo>
                <a:lnTo>
                  <a:pt x="0" y="2381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3696503" y="2293033"/>
            <a:ext cx="3986667" cy="2850467"/>
          </a:xfrm>
          <a:custGeom>
            <a:avLst/>
            <a:gdLst/>
            <a:ahLst/>
            <a:cxnLst/>
            <a:rect r="r" b="b" t="t" l="l"/>
            <a:pathLst>
              <a:path h="2850467" w="3986667">
                <a:moveTo>
                  <a:pt x="0" y="0"/>
                </a:moveTo>
                <a:lnTo>
                  <a:pt x="3986667" y="0"/>
                </a:lnTo>
                <a:lnTo>
                  <a:pt x="3986667" y="2850467"/>
                </a:lnTo>
                <a:lnTo>
                  <a:pt x="0" y="2850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91497" y="3478400"/>
            <a:ext cx="9105006" cy="1294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17"/>
              </a:lnSpc>
            </a:pPr>
            <a:r>
              <a:rPr lang="en-US" sz="9621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Thank You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DAGYDdElkx0</dc:identifier>
  <dcterms:modified xsi:type="dcterms:W3CDTF">2011-08-01T06:04:30Z</dcterms:modified>
  <cp:revision>1</cp:revision>
  <dc:title>Lost City</dc:title>
</cp:coreProperties>
</file>